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83" d="100"/>
          <a:sy n="83" d="100"/>
        </p:scale>
        <p:origin x="90" y="600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248422"/>
              </p:ext>
            </p:extLst>
          </p:nvPr>
        </p:nvGraphicFramePr>
        <p:xfrm>
          <a:off x="280988" y="1025525"/>
          <a:ext cx="8581547" cy="211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손승현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검색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369F16-CC19-03E6-0F13-D25162F2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" y="1104482"/>
            <a:ext cx="8885690" cy="52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6" name="그림 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F7527A82-D6E6-521B-EC28-0149E7A0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2108552"/>
            <a:ext cx="8905008" cy="26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45CFEBD-1710-5015-C658-0BAAFF51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7" y="1151005"/>
            <a:ext cx="7405563" cy="5186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E1FDF5-6761-FB67-03C3-52E3058E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8" y="1667658"/>
            <a:ext cx="8911280" cy="3941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DCFB30-8ABA-6FAD-F479-2F72BBC1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5" y="1700644"/>
            <a:ext cx="8568509" cy="38763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304074-EB0E-6F35-D532-DFBAAD93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9" y="1555437"/>
            <a:ext cx="7606337" cy="31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540</Words>
  <Application>Microsoft Office PowerPoint</Application>
  <PresentationFormat>화면 슬라이드 쇼(4:3)</PresentationFormat>
  <Paragraphs>210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최 가나</cp:lastModifiedBy>
  <cp:revision>540</cp:revision>
  <dcterms:created xsi:type="dcterms:W3CDTF">2011-02-22T01:37:12Z</dcterms:created>
  <dcterms:modified xsi:type="dcterms:W3CDTF">2022-06-23T09:48:07Z</dcterms:modified>
  <cp:version/>
</cp:coreProperties>
</file>